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/>
    <p:restoredTop sz="93028"/>
  </p:normalViewPr>
  <p:slideViewPr>
    <p:cSldViewPr snapToGrid="0" snapToObjects="1">
      <p:cViewPr varScale="1">
        <p:scale>
          <a:sx n="106" d="100"/>
          <a:sy n="106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65E0D-2886-BC4D-8D16-76086FC6C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20B6E-BE9A-9841-AF38-DD7760C28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C78CE-07CE-8F4F-8A85-894184BC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06AB4-C8E4-1D4B-BF2A-9CEB97E6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1DFA6-AD36-834A-ABB9-9B5DAA45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7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8622-57F8-8541-83BC-59A4FDD0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77F53-A872-D64F-8E06-6555E739F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97F61-3B3B-A548-9EA6-452190F1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3D1-E203-334E-8945-C277BB20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83118-66CD-4643-AD48-D53A63D3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72F3B-B16C-CE47-9417-1AF62CE514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CE43B-03AB-214B-86C6-F30E2F75F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B1E6A-B27A-8444-AF3B-A336689E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05868-3EA6-C543-B3C5-E62AE19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457AD-B9AF-034F-86FE-A41702D9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7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8F0C-20E4-F64B-AD85-5A75A33A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B2E37-79A5-DE40-AD0F-72A0F74A7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09713-9B05-1A44-AC29-2D9BBECF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70526-F9BD-2348-9C84-39396F66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ECEBB-BFB6-D044-A65F-29F25F26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2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C0F51-8C0A-5144-BB10-3422E5C57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EA4CF-DE58-DE42-A0CE-823911118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5291-B8EA-A349-8652-AB9F05E6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C2AE9-A401-B74B-B596-AB75037C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E8112-A31B-9247-BEA0-08A5F612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1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4729-458C-954F-91BE-B452753E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3767E-A55C-4E41-96DE-852A8DD05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EE676-ADF6-084E-A1F6-28384AF19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3DCF5-3781-8F46-9AC4-693D300D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5CBA6-7787-9F44-8265-181C500B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4EB06-63A0-5441-B11D-E0DDA2D8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8B4C-96FC-D848-8F7F-7DB6C8A5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2642-E060-0B46-82A0-56151DCA6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408E8-B093-5D4A-B061-F58F0E896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C010C-8380-9F42-A590-F5578684D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CCF48-2D8E-A347-8D9D-57F06BD89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BAEFD-0A83-0544-B894-696540B4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3FCD6-1552-6141-815D-40F9DC7F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9A668-54BC-9545-A54C-F5C881D7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8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0888-EC2D-794D-9A75-0D072062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F38A0-2938-614C-AB5F-0AB33E01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88DCD-5ABF-144D-90F5-E1820D9C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01D989-1C80-3449-9EDE-FE5B30C4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7100E-C184-8B4B-8BAD-E14960F5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93E7D-594D-274C-B4AE-B70D425B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D490F-7246-054F-8AD7-A2BCAEC7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5668-B5AE-4740-B66F-76A97C230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23C39-4A14-014D-8E27-D092CB873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9A01C-9F50-B743-B46E-EBB3CF47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E2B6E-B6CB-1B4A-8469-DB6D37B9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1CA5B-87ED-2A43-A484-D2285655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DFD63-2427-8B42-B270-8E38EBEE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0B8F-A96E-914E-A810-9800AC8D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95B93C-A117-B048-B8C8-40185893B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A45D1-BA19-0245-A430-B2B424A61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9E4A6-E1A6-164C-9587-499BF46C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33EB4-8A5F-BA45-9F97-841A8393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08D8A3-644E-9E4C-AF70-0C84841B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B4D6A-B5C5-254A-AF36-81B6B944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47286-DD70-8041-867B-2445752CB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297D9-18F9-BC4D-82E8-EEEEAF905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7F0CD-A782-894B-8D3F-49120B791F2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9C88E-2DE6-3049-B144-3B77577BF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7836-8CE8-0846-9C35-55FFB8426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861F-9550-264E-8CBC-E9EB7390B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HEI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HEIC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C6A95-626D-C046-B8FE-52D93B4913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58915" y="0"/>
            <a:ext cx="6311570" cy="6833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BF171-307C-CF43-8A77-87BDF3E5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86" y="0"/>
            <a:ext cx="5505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02BB-EAD6-2E46-B425-248540A8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SOAC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7321-CF1C-1E45-A795-BE5618E62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Gateway High School athletes participated in 13 events earning 17 gold metals, 16 silver metals and 5 bronze metals.  </a:t>
            </a:r>
          </a:p>
          <a:p>
            <a:r>
              <a:rPr lang="en-US" dirty="0"/>
              <a:t>Special Olympics gave Gateway High School the opportunity to see students in a different light – as ATHLETES!  </a:t>
            </a:r>
          </a:p>
          <a:p>
            <a:r>
              <a:rPr lang="en-US" dirty="0"/>
              <a:t>The athletes were engaged and motivated throughout the day by each other, volunteers and teachers.  </a:t>
            </a:r>
          </a:p>
          <a:p>
            <a:r>
              <a:rPr lang="en-US" dirty="0"/>
              <a:t>Moments like these are not always experienced in the classroom. </a:t>
            </a:r>
          </a:p>
          <a:p>
            <a:r>
              <a:rPr lang="en-US" dirty="0"/>
              <a:t>The skills the students learned through SOAC are invaluable and transferable! </a:t>
            </a:r>
          </a:p>
        </p:txBody>
      </p:sp>
    </p:spTree>
    <p:extLst>
      <p:ext uri="{BB962C8B-B14F-4D97-AF65-F5344CB8AC3E}">
        <p14:creationId xmlns:p14="http://schemas.microsoft.com/office/powerpoint/2010/main" val="2074273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61BD40-7453-FB41-A043-95F11EAB9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2481" y="2484438"/>
            <a:ext cx="5157787" cy="823912"/>
          </a:xfrm>
        </p:spPr>
        <p:txBody>
          <a:bodyPr/>
          <a:lstStyle/>
          <a:p>
            <a:r>
              <a:rPr lang="en-US" dirty="0"/>
              <a:t>Athletes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7F064-6406-0D4E-8DA9-A1865947F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31" y="3452812"/>
            <a:ext cx="5157787" cy="340518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err="1"/>
              <a:t>Damor</a:t>
            </a:r>
            <a:r>
              <a:rPr lang="en-US" dirty="0"/>
              <a:t> Alston (1 gold, 3 silver)</a:t>
            </a:r>
          </a:p>
          <a:p>
            <a:pPr lvl="0"/>
            <a:r>
              <a:rPr lang="en-US" dirty="0"/>
              <a:t>Daylen Alston (2 gold, 1 silver, 1 bronze)</a:t>
            </a:r>
          </a:p>
          <a:p>
            <a:pPr lvl="0"/>
            <a:r>
              <a:rPr lang="en-US" dirty="0"/>
              <a:t>Jesus Bernal (2 gold, 1 silver, 1 bronze)</a:t>
            </a:r>
          </a:p>
          <a:p>
            <a:pPr lvl="0"/>
            <a:r>
              <a:rPr lang="en-US" dirty="0"/>
              <a:t>Mercedes </a:t>
            </a:r>
            <a:r>
              <a:rPr lang="en-US" dirty="0" err="1"/>
              <a:t>Adipotti</a:t>
            </a:r>
            <a:r>
              <a:rPr lang="en-US" dirty="0"/>
              <a:t> (1 gold, 2 silver)</a:t>
            </a:r>
          </a:p>
          <a:p>
            <a:pPr lvl="0"/>
            <a:r>
              <a:rPr lang="en-US" dirty="0" err="1"/>
              <a:t>Gagan</a:t>
            </a:r>
            <a:r>
              <a:rPr lang="en-US" dirty="0"/>
              <a:t> </a:t>
            </a:r>
            <a:r>
              <a:rPr lang="en-US" dirty="0" err="1"/>
              <a:t>Makkar</a:t>
            </a:r>
            <a:r>
              <a:rPr lang="en-US" dirty="0"/>
              <a:t> (2 gold, 2 silver)</a:t>
            </a:r>
          </a:p>
          <a:p>
            <a:pPr lvl="0"/>
            <a:r>
              <a:rPr lang="en-US" dirty="0" err="1"/>
              <a:t>Damanpreet</a:t>
            </a:r>
            <a:r>
              <a:rPr lang="en-US" dirty="0"/>
              <a:t> Singh (2 gold, 1 silver, 1 bronze)</a:t>
            </a:r>
          </a:p>
          <a:p>
            <a:pPr lvl="0"/>
            <a:r>
              <a:rPr lang="en-US" dirty="0"/>
              <a:t>Raymond Rowe (3 gold, 1 silver)</a:t>
            </a:r>
          </a:p>
          <a:p>
            <a:pPr lvl="0"/>
            <a:r>
              <a:rPr lang="en-US" dirty="0"/>
              <a:t>Alyssa Fritz (1 gold, 3 silver)</a:t>
            </a:r>
          </a:p>
          <a:p>
            <a:pPr lvl="0"/>
            <a:r>
              <a:rPr lang="en-US" dirty="0"/>
              <a:t>Zoe Whitman (2 gold, 1 silver)</a:t>
            </a:r>
          </a:p>
          <a:p>
            <a:pPr lvl="0"/>
            <a:r>
              <a:rPr lang="en-US" dirty="0"/>
              <a:t>Pauline White (1 gold, 1 silver, 2 bronze)</a:t>
            </a: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16B0CC-B455-C94B-B84F-28B624F3C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92375"/>
            <a:ext cx="5183188" cy="823912"/>
          </a:xfrm>
        </p:spPr>
        <p:txBody>
          <a:bodyPr/>
          <a:lstStyle/>
          <a:p>
            <a:r>
              <a:rPr lang="en-US" dirty="0"/>
              <a:t>Teachers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B22675-BEC3-D642-8A14-AE97CF001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52812"/>
            <a:ext cx="5183188" cy="34051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Kara </a:t>
            </a:r>
            <a:r>
              <a:rPr lang="en-US" dirty="0" err="1"/>
              <a:t>Samsa</a:t>
            </a:r>
            <a:r>
              <a:rPr lang="en-US" dirty="0"/>
              <a:t> – Autistic Support/Life Skills Teacher</a:t>
            </a:r>
          </a:p>
          <a:p>
            <a:r>
              <a:rPr lang="en-US" dirty="0"/>
              <a:t>Brooke Ruby – Autistic Support Teacher</a:t>
            </a:r>
          </a:p>
          <a:p>
            <a:r>
              <a:rPr lang="en-US" dirty="0"/>
              <a:t>Andrew </a:t>
            </a:r>
            <a:r>
              <a:rPr lang="en-US" dirty="0" err="1"/>
              <a:t>Estok</a:t>
            </a:r>
            <a:r>
              <a:rPr lang="en-US" dirty="0"/>
              <a:t> – Life Skills Teacher</a:t>
            </a:r>
          </a:p>
          <a:p>
            <a:r>
              <a:rPr lang="en-US" dirty="0"/>
              <a:t>Megan </a:t>
            </a:r>
            <a:r>
              <a:rPr lang="en-US" dirty="0" err="1"/>
              <a:t>Petruska</a:t>
            </a:r>
            <a:r>
              <a:rPr lang="en-US" dirty="0"/>
              <a:t> – Transition Coordinator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99B3D-7A4A-B048-A120-6562BC3E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97" y="-1058"/>
            <a:ext cx="2222103" cy="2962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13B63B-0E4C-424D-9291-0FBFAEFE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398" y="-1058"/>
            <a:ext cx="2222897" cy="2963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19C40-FFA0-214A-86DA-A2AA5D479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944" y="0"/>
            <a:ext cx="3951699" cy="29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FD8F-17B0-FB43-9B68-BDED09C8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A4B92-5C63-4147-A4CA-6CCF95916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10 M Walk</a:t>
            </a:r>
          </a:p>
          <a:p>
            <a:pPr lvl="0"/>
            <a:r>
              <a:rPr lang="en-US" dirty="0"/>
              <a:t>50 M Walk</a:t>
            </a:r>
          </a:p>
          <a:p>
            <a:pPr lvl="0"/>
            <a:r>
              <a:rPr lang="en-US" dirty="0"/>
              <a:t>50 M Dash</a:t>
            </a:r>
          </a:p>
          <a:p>
            <a:pPr lvl="0"/>
            <a:r>
              <a:rPr lang="en-US" dirty="0"/>
              <a:t>100 M Walk</a:t>
            </a:r>
          </a:p>
          <a:p>
            <a:pPr lvl="0"/>
            <a:r>
              <a:rPr lang="en-US" dirty="0"/>
              <a:t>100 M Dash</a:t>
            </a:r>
          </a:p>
          <a:p>
            <a:pPr lvl="0"/>
            <a:r>
              <a:rPr lang="en-US" dirty="0"/>
              <a:t>400 M Walk</a:t>
            </a:r>
          </a:p>
          <a:p>
            <a:pPr lvl="0"/>
            <a:r>
              <a:rPr lang="en-US" dirty="0"/>
              <a:t>400 M Dash</a:t>
            </a:r>
          </a:p>
          <a:p>
            <a:pPr lvl="0"/>
            <a:r>
              <a:rPr lang="en-US" dirty="0"/>
              <a:t>Softball Throw</a:t>
            </a:r>
          </a:p>
          <a:p>
            <a:pPr lvl="0"/>
            <a:r>
              <a:rPr lang="en-US" dirty="0"/>
              <a:t>Tennis Ball Throw</a:t>
            </a:r>
          </a:p>
          <a:p>
            <a:pPr lvl="0"/>
            <a:r>
              <a:rPr lang="en-US" dirty="0"/>
              <a:t>Strike for Distance</a:t>
            </a:r>
          </a:p>
          <a:p>
            <a:pPr lvl="0"/>
            <a:r>
              <a:rPr lang="en-US" dirty="0"/>
              <a:t>Kick for Distance</a:t>
            </a:r>
          </a:p>
          <a:p>
            <a:pPr lvl="0"/>
            <a:r>
              <a:rPr lang="en-US" dirty="0"/>
              <a:t>Standing Long Jump</a:t>
            </a:r>
          </a:p>
          <a:p>
            <a:pPr lvl="0"/>
            <a:r>
              <a:rPr lang="en-US" dirty="0"/>
              <a:t>Running Long Jump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23726-E596-9346-BC54-0F189949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62421" y="484189"/>
            <a:ext cx="3200399" cy="2400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DFF56-E3BA-784C-9972-653FF20E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21" y="3390901"/>
            <a:ext cx="2400299" cy="320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38F3B-338F-F849-A92A-6B10E4AA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899" y="84139"/>
            <a:ext cx="2416969" cy="3222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4D6D46-68B4-294A-9B96-136A6CFDD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964" y="3377408"/>
            <a:ext cx="2410419" cy="3213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80F0D2-5152-4842-A6F5-13CE968BF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997" y="71715"/>
            <a:ext cx="2418346" cy="3223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41A08A-6E15-7541-8094-AD40706E3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690" y="3390901"/>
            <a:ext cx="2410419" cy="321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2AFF-B93E-B14E-A354-6768B384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6755575" y="1975757"/>
            <a:ext cx="6858000" cy="2906486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Marker Felt Thin" panose="02000400000000000000" pitchFamily="2" charset="77"/>
              </a:rPr>
              <a:t>NOONE beats a</a:t>
            </a:r>
            <a:br>
              <a:rPr lang="en-US" sz="5400" dirty="0">
                <a:latin typeface="Marker Felt Thin" panose="02000400000000000000" pitchFamily="2" charset="77"/>
              </a:rPr>
            </a:br>
            <a:r>
              <a:rPr lang="en-US" sz="5400" dirty="0">
                <a:latin typeface="Marker Felt Thin" panose="02000400000000000000" pitchFamily="2" charset="77"/>
              </a:rPr>
              <a:t> GATOR!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B5C26-6E37-CC49-BB82-FB87BB57F7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31333" cy="6469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BB760E-6A2A-854A-87D5-28363381BE71}"/>
              </a:ext>
            </a:extLst>
          </p:cNvPr>
          <p:cNvSpPr/>
          <p:nvPr/>
        </p:nvSpPr>
        <p:spPr>
          <a:xfrm>
            <a:off x="-1" y="6469605"/>
            <a:ext cx="87313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Marker Felt Thin" panose="02000400000000000000" pitchFamily="2" charset="77"/>
              </a:rPr>
              <a:t>“Some athletes shatter world records, others shatter perceptions”</a:t>
            </a:r>
            <a:br>
              <a:rPr lang="en-US" dirty="0">
                <a:latin typeface="Marker Felt Thin" panose="02000400000000000000" pitchFamily="2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8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267</Words>
  <Application>Microsoft Macintosh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Marker Felt Thin</vt:lpstr>
      <vt:lpstr>Office Theme</vt:lpstr>
      <vt:lpstr>PowerPoint Presentation</vt:lpstr>
      <vt:lpstr>Highlights of SOAC </vt:lpstr>
      <vt:lpstr>PowerPoint Presentation</vt:lpstr>
      <vt:lpstr>Events:</vt:lpstr>
      <vt:lpstr>NOONE beats a  GATOR!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2019-05-14T10:26:26Z</dcterms:created>
  <dcterms:modified xsi:type="dcterms:W3CDTF">2019-05-14T12:30:49Z</dcterms:modified>
</cp:coreProperties>
</file>